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8"/>
  </p:notesMasterIdLst>
  <p:sldIdLst>
    <p:sldId id="256" r:id="rId3"/>
    <p:sldId id="257" r:id="rId4"/>
    <p:sldId id="258" r:id="rId5"/>
    <p:sldId id="315" r:id="rId6"/>
    <p:sldId id="259" r:id="rId7"/>
    <p:sldId id="260" r:id="rId8"/>
    <p:sldId id="261" r:id="rId9"/>
    <p:sldId id="262" r:id="rId10"/>
    <p:sldId id="263" r:id="rId11"/>
    <p:sldId id="310" r:id="rId12"/>
    <p:sldId id="316" r:id="rId13"/>
    <p:sldId id="317" r:id="rId14"/>
    <p:sldId id="264" r:id="rId15"/>
    <p:sldId id="265" r:id="rId16"/>
    <p:sldId id="266" r:id="rId17"/>
    <p:sldId id="267" r:id="rId18"/>
    <p:sldId id="313" r:id="rId19"/>
    <p:sldId id="314" r:id="rId20"/>
    <p:sldId id="312" r:id="rId21"/>
    <p:sldId id="268" r:id="rId22"/>
    <p:sldId id="306" r:id="rId23"/>
    <p:sldId id="269" r:id="rId24"/>
    <p:sldId id="307" r:id="rId25"/>
    <p:sldId id="308" r:id="rId26"/>
    <p:sldId id="309" r:id="rId2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303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075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14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Root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5997574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8967165" y="588372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2895172" y="6356770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887DF8F-04D3-9373-BD73-A24CFD5EE6C5}"/>
              </a:ext>
            </a:extLst>
          </p:cNvPr>
          <p:cNvSpPr txBox="1"/>
          <p:nvPr/>
        </p:nvSpPr>
        <p:spPr>
          <a:xfrm>
            <a:off x="1935486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5610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5"/>
            <a:ext cx="6386546" cy="51718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2258664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3470741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360126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4376248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3895258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422210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4217167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3918404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4217167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3617243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2699937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2648653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3355694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296642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2930008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B541957D-1817-3568-CB14-56039B73E160}"/>
              </a:ext>
            </a:extLst>
          </p:cNvPr>
          <p:cNvCxnSpPr>
            <a:cxnSpLocks/>
          </p:cNvCxnSpPr>
          <p:nvPr/>
        </p:nvCxnSpPr>
        <p:spPr>
          <a:xfrm flipV="1">
            <a:off x="2209511" y="2169459"/>
            <a:ext cx="0" cy="47582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4153C2F-CC13-43C9-73C4-38BDFF8F1945}"/>
              </a:ext>
            </a:extLst>
          </p:cNvPr>
          <p:cNvCxnSpPr>
            <a:cxnSpLocks/>
          </p:cNvCxnSpPr>
          <p:nvPr/>
        </p:nvCxnSpPr>
        <p:spPr>
          <a:xfrm>
            <a:off x="2209511" y="2169459"/>
            <a:ext cx="201535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台形 28">
            <a:extLst>
              <a:ext uri="{FF2B5EF4-FFF2-40B4-BE49-F238E27FC236}">
                <a16:creationId xmlns:a16="http://schemas.microsoft.com/office/drawing/2014/main" id="{E115A3E3-A3D8-A58E-4AB4-31D29D0A6901}"/>
              </a:ext>
            </a:extLst>
          </p:cNvPr>
          <p:cNvSpPr/>
          <p:nvPr/>
        </p:nvSpPr>
        <p:spPr>
          <a:xfrm rot="5400000" flipV="1">
            <a:off x="3459124" y="1544241"/>
            <a:ext cx="674575" cy="247258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8B04D10-9734-DFB9-0439-3D508C0972B9}"/>
              </a:ext>
            </a:extLst>
          </p:cNvPr>
          <p:cNvCxnSpPr>
            <a:cxnSpLocks/>
          </p:cNvCxnSpPr>
          <p:nvPr/>
        </p:nvCxnSpPr>
        <p:spPr>
          <a:xfrm>
            <a:off x="3920040" y="1858844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C2BE75-F1AA-2A22-3B00-C9D001B6518B}"/>
              </a:ext>
            </a:extLst>
          </p:cNvPr>
          <p:cNvCxnSpPr>
            <a:cxnSpLocks/>
          </p:cNvCxnSpPr>
          <p:nvPr/>
        </p:nvCxnSpPr>
        <p:spPr>
          <a:xfrm flipV="1">
            <a:off x="4224581" y="1858844"/>
            <a:ext cx="0" cy="31061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F6976DA-759D-A30F-9B94-1C0319BD8590}"/>
              </a:ext>
            </a:extLst>
          </p:cNvPr>
          <p:cNvCxnSpPr>
            <a:cxnSpLocks/>
          </p:cNvCxnSpPr>
          <p:nvPr/>
        </p:nvCxnSpPr>
        <p:spPr>
          <a:xfrm>
            <a:off x="3920040" y="1510876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A06BDC9-3B43-DC94-CEA3-084990D730BA}"/>
              </a:ext>
            </a:extLst>
          </p:cNvPr>
          <p:cNvSpPr txBox="1"/>
          <p:nvPr/>
        </p:nvSpPr>
        <p:spPr>
          <a:xfrm>
            <a:off x="4164598" y="1339063"/>
            <a:ext cx="39698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17714B6-50CA-29E2-8E9E-47FE2F486F42}"/>
              </a:ext>
            </a:extLst>
          </p:cNvPr>
          <p:cNvCxnSpPr>
            <a:cxnSpLocks/>
          </p:cNvCxnSpPr>
          <p:nvPr/>
        </p:nvCxnSpPr>
        <p:spPr>
          <a:xfrm flipH="1">
            <a:off x="3068817" y="1667870"/>
            <a:ext cx="60396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9518329-BE5B-902E-1E12-DE89F007D162}"/>
              </a:ext>
            </a:extLst>
          </p:cNvPr>
          <p:cNvSpPr/>
          <p:nvPr/>
        </p:nvSpPr>
        <p:spPr>
          <a:xfrm>
            <a:off x="2308946" y="1497420"/>
            <a:ext cx="759871" cy="34448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NIM-OUT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8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C630DE0-5396-FEFC-D823-659F349717BD}"/>
              </a:ext>
            </a:extLst>
          </p:cNvPr>
          <p:cNvSpPr/>
          <p:nvPr/>
        </p:nvSpPr>
        <p:spPr>
          <a:xfrm>
            <a:off x="92926" y="2787024"/>
            <a:ext cx="4833131" cy="3623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5177558" y="1009859"/>
            <a:ext cx="4033115" cy="54004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1939925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411189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5050690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2418476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293516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2009088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5254525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AMANEQ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1433727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267520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267520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1599935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3411189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</p:cNvCxnSpPr>
          <p:nvPr/>
        </p:nvCxnSpPr>
        <p:spPr>
          <a:xfrm flipH="1">
            <a:off x="4653902" y="4077345"/>
            <a:ext cx="77222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3842086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FB56C25-A6EA-8414-9345-DD757C1326DF}"/>
              </a:ext>
            </a:extLst>
          </p:cNvPr>
          <p:cNvSpPr/>
          <p:nvPr/>
        </p:nvSpPr>
        <p:spPr>
          <a:xfrm>
            <a:off x="3662927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DAEFB6-48E5-CE5B-06EA-EE200F4CB4CB}"/>
              </a:ext>
            </a:extLst>
          </p:cNvPr>
          <p:cNvSpPr/>
          <p:nvPr/>
        </p:nvSpPr>
        <p:spPr>
          <a:xfrm>
            <a:off x="2444772" y="3842085"/>
            <a:ext cx="719971" cy="4705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矢印: 上下 6">
            <a:extLst>
              <a:ext uri="{FF2B5EF4-FFF2-40B4-BE49-F238E27FC236}">
                <a16:creationId xmlns:a16="http://schemas.microsoft.com/office/drawing/2014/main" id="{DD9B2A45-A50E-67F0-FDDE-05D867302843}"/>
              </a:ext>
            </a:extLst>
          </p:cNvPr>
          <p:cNvSpPr/>
          <p:nvPr/>
        </p:nvSpPr>
        <p:spPr>
          <a:xfrm>
            <a:off x="1857126" y="3386878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763D7C84-FD22-6CD1-6195-3F47FCC4AB95}"/>
              </a:ext>
            </a:extLst>
          </p:cNvPr>
          <p:cNvCxnSpPr>
            <a:cxnSpLocks/>
          </p:cNvCxnSpPr>
          <p:nvPr/>
        </p:nvCxnSpPr>
        <p:spPr>
          <a:xfrm>
            <a:off x="315091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99055523-91BC-8BDC-330E-D29102867B42}"/>
              </a:ext>
            </a:extLst>
          </p:cNvPr>
          <p:cNvCxnSpPr>
            <a:cxnSpLocks/>
          </p:cNvCxnSpPr>
          <p:nvPr/>
        </p:nvCxnSpPr>
        <p:spPr>
          <a:xfrm>
            <a:off x="2100762" y="4125204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F7B3074-1C7E-DC92-730E-35B568C731DF}"/>
              </a:ext>
            </a:extLst>
          </p:cNvPr>
          <p:cNvSpPr/>
          <p:nvPr/>
        </p:nvSpPr>
        <p:spPr>
          <a:xfrm>
            <a:off x="389879" y="4820618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D19A2377-0415-6C25-53C3-6B240A3FDFAC}"/>
              </a:ext>
            </a:extLst>
          </p:cNvPr>
          <p:cNvCxnSpPr>
            <a:cxnSpLocks/>
          </p:cNvCxnSpPr>
          <p:nvPr/>
        </p:nvCxnSpPr>
        <p:spPr>
          <a:xfrm>
            <a:off x="1391661" y="501674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0E43450-24B2-F86A-F4E0-77DE10CF4A41}"/>
              </a:ext>
            </a:extLst>
          </p:cNvPr>
          <p:cNvSpPr txBox="1"/>
          <p:nvPr/>
        </p:nvSpPr>
        <p:spPr>
          <a:xfrm>
            <a:off x="3262115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ADCBED0-2118-3975-2A7B-3F9B66FBAA74}"/>
              </a:ext>
            </a:extLst>
          </p:cNvPr>
          <p:cNvCxnSpPr>
            <a:cxnSpLocks/>
          </p:cNvCxnSpPr>
          <p:nvPr/>
        </p:nvCxnSpPr>
        <p:spPr>
          <a:xfrm flipV="1">
            <a:off x="7807921" y="4274035"/>
            <a:ext cx="0" cy="742708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37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E3990BB-E4F1-F275-8852-AF588A50FB18}"/>
              </a:ext>
            </a:extLst>
          </p:cNvPr>
          <p:cNvSpPr/>
          <p:nvPr/>
        </p:nvSpPr>
        <p:spPr>
          <a:xfrm>
            <a:off x="9206164" y="1144174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Push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button</a:t>
            </a:r>
          </a:p>
        </p:txBody>
      </p:sp>
      <p:sp>
        <p:nvSpPr>
          <p:cNvPr id="10" name="フリーフォーム 35">
            <a:extLst>
              <a:ext uri="{FF2B5EF4-FFF2-40B4-BE49-F238E27FC236}">
                <a16:creationId xmlns:a16="http://schemas.microsoft.com/office/drawing/2014/main" id="{300772FE-A25D-EDBE-FA51-40F2231423E2}"/>
              </a:ext>
            </a:extLst>
          </p:cNvPr>
          <p:cNvSpPr/>
          <p:nvPr/>
        </p:nvSpPr>
        <p:spPr>
          <a:xfrm rot="10800000">
            <a:off x="8052145" y="21201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F694C6C-0B87-09E5-E79A-25288C6A3D7B}"/>
              </a:ext>
            </a:extLst>
          </p:cNvPr>
          <p:cNvCxnSpPr>
            <a:cxnSpLocks/>
          </p:cNvCxnSpPr>
          <p:nvPr/>
        </p:nvCxnSpPr>
        <p:spPr>
          <a:xfrm flipH="1">
            <a:off x="6253163" y="1451311"/>
            <a:ext cx="29530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FBC2DE5-9D60-06F9-9DDA-7DF112E5800F}"/>
              </a:ext>
            </a:extLst>
          </p:cNvPr>
          <p:cNvCxnSpPr>
            <a:cxnSpLocks/>
          </p:cNvCxnSpPr>
          <p:nvPr/>
        </p:nvCxnSpPr>
        <p:spPr>
          <a:xfrm flipH="1">
            <a:off x="7748588" y="2363957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4FA6D2BE-A598-28AC-9966-AFBF791775B3}"/>
              </a:ext>
            </a:extLst>
          </p:cNvPr>
          <p:cNvCxnSpPr>
            <a:cxnSpLocks/>
          </p:cNvCxnSpPr>
          <p:nvPr/>
        </p:nvCxnSpPr>
        <p:spPr>
          <a:xfrm>
            <a:off x="8940212" y="1445559"/>
            <a:ext cx="0" cy="80234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BCD40BF3-0103-C96A-7D0D-4099128719AD}"/>
              </a:ext>
            </a:extLst>
          </p:cNvPr>
          <p:cNvCxnSpPr>
            <a:cxnSpLocks/>
          </p:cNvCxnSpPr>
          <p:nvPr/>
        </p:nvCxnSpPr>
        <p:spPr>
          <a:xfrm flipH="1">
            <a:off x="8654751" y="2247900"/>
            <a:ext cx="28546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FD879C17-1446-269C-11CC-02B433EDDD3B}"/>
              </a:ext>
            </a:extLst>
          </p:cNvPr>
          <p:cNvCxnSpPr>
            <a:cxnSpLocks/>
          </p:cNvCxnSpPr>
          <p:nvPr/>
        </p:nvCxnSpPr>
        <p:spPr>
          <a:xfrm flipV="1">
            <a:off x="10285719" y="2457450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EA8E6E4-790B-BB85-A338-7868435F18AB}"/>
              </a:ext>
            </a:extLst>
          </p:cNvPr>
          <p:cNvSpPr/>
          <p:nvPr/>
        </p:nvSpPr>
        <p:spPr>
          <a:xfrm>
            <a:off x="9796218" y="3208077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sp>
        <p:nvSpPr>
          <p:cNvPr id="33" name="矢印: 上下 32">
            <a:extLst>
              <a:ext uri="{FF2B5EF4-FFF2-40B4-BE49-F238E27FC236}">
                <a16:creationId xmlns:a16="http://schemas.microsoft.com/office/drawing/2014/main" id="{EE52131E-3943-7628-D379-64F098ABA6AF}"/>
              </a:ext>
            </a:extLst>
          </p:cNvPr>
          <p:cNvSpPr/>
          <p:nvPr/>
        </p:nvSpPr>
        <p:spPr>
          <a:xfrm>
            <a:off x="9206164" y="2799763"/>
            <a:ext cx="338554" cy="1286461"/>
          </a:xfrm>
          <a:prstGeom prst="upDownArrow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D402CAB4-EB66-6501-B4C2-0B5DDCD1AE2D}"/>
              </a:ext>
            </a:extLst>
          </p:cNvPr>
          <p:cNvCxnSpPr>
            <a:cxnSpLocks/>
          </p:cNvCxnSpPr>
          <p:nvPr/>
        </p:nvCxnSpPr>
        <p:spPr>
          <a:xfrm>
            <a:off x="9452208" y="3507528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3014418D-E5B0-D2A7-1F35-E4E0125EA917}"/>
              </a:ext>
            </a:extLst>
          </p:cNvPr>
          <p:cNvSpPr/>
          <p:nvPr/>
        </p:nvSpPr>
        <p:spPr>
          <a:xfrm>
            <a:off x="7402660" y="3208077"/>
            <a:ext cx="106250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1FB3C161-4971-6DDD-4F3B-052E3B8A2079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8465163" y="3507528"/>
            <a:ext cx="834115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F6E60596-4FB5-71BB-BA87-B6EDDA3E1429}"/>
              </a:ext>
            </a:extLst>
          </p:cNvPr>
          <p:cNvCxnSpPr>
            <a:cxnSpLocks/>
          </p:cNvCxnSpPr>
          <p:nvPr/>
        </p:nvCxnSpPr>
        <p:spPr>
          <a:xfrm flipH="1">
            <a:off x="8644386" y="2457450"/>
            <a:ext cx="164133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A084C779-6ECB-656D-38DC-1237C7E4D081}"/>
              </a:ext>
            </a:extLst>
          </p:cNvPr>
          <p:cNvSpPr txBox="1"/>
          <p:nvPr/>
        </p:nvSpPr>
        <p:spPr>
          <a:xfrm>
            <a:off x="7313182" y="1099596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29E52E5A-EB5D-9BD1-D87D-2AD4111C12E5}"/>
              </a:ext>
            </a:extLst>
          </p:cNvPr>
          <p:cNvSpPr txBox="1"/>
          <p:nvPr/>
        </p:nvSpPr>
        <p:spPr>
          <a:xfrm>
            <a:off x="7111392" y="2102347"/>
            <a:ext cx="674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F1B7A035-2CBE-B562-5870-3F28A9048F97}"/>
              </a:ext>
            </a:extLst>
          </p:cNvPr>
          <p:cNvSpPr/>
          <p:nvPr/>
        </p:nvSpPr>
        <p:spPr>
          <a:xfrm>
            <a:off x="5519281" y="739400"/>
            <a:ext cx="551698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AAB7CE5C-AA97-9FB9-F373-73602BCB5754}"/>
              </a:ext>
            </a:extLst>
          </p:cNvPr>
          <p:cNvCxnSpPr>
            <a:cxnSpLocks/>
          </p:cNvCxnSpPr>
          <p:nvPr/>
        </p:nvCxnSpPr>
        <p:spPr>
          <a:xfrm flipH="1">
            <a:off x="6253163" y="1697778"/>
            <a:ext cx="19484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フリーフォーム 35">
            <a:extLst>
              <a:ext uri="{FF2B5EF4-FFF2-40B4-BE49-F238E27FC236}">
                <a16:creationId xmlns:a16="http://schemas.microsoft.com/office/drawing/2014/main" id="{12F54B0F-8235-6862-CD6C-C71AA6018526}"/>
              </a:ext>
            </a:extLst>
          </p:cNvPr>
          <p:cNvSpPr/>
          <p:nvPr/>
        </p:nvSpPr>
        <p:spPr>
          <a:xfrm rot="10800000">
            <a:off x="5663292" y="13458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74EAB6A7-12BA-B142-9BD9-A3F9AF88CFE0}"/>
              </a:ext>
            </a:extLst>
          </p:cNvPr>
          <p:cNvCxnSpPr>
            <a:cxnSpLocks/>
          </p:cNvCxnSpPr>
          <p:nvPr/>
        </p:nvCxnSpPr>
        <p:spPr>
          <a:xfrm flipV="1">
            <a:off x="6448003" y="1706823"/>
            <a:ext cx="0" cy="180070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D0C19C22-EF0B-0201-E818-EFF3F17E8F80}"/>
              </a:ext>
            </a:extLst>
          </p:cNvPr>
          <p:cNvCxnSpPr>
            <a:cxnSpLocks/>
          </p:cNvCxnSpPr>
          <p:nvPr/>
        </p:nvCxnSpPr>
        <p:spPr>
          <a:xfrm flipH="1">
            <a:off x="6448003" y="3507527"/>
            <a:ext cx="9546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63713D2F-0C7C-2F84-1707-338415707DEF}"/>
              </a:ext>
            </a:extLst>
          </p:cNvPr>
          <p:cNvSpPr txBox="1"/>
          <p:nvPr/>
        </p:nvSpPr>
        <p:spPr>
          <a:xfrm>
            <a:off x="6130346" y="3563004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force reset</a:t>
            </a:r>
          </a:p>
        </p:txBody>
      </p: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39ECA3-AEAB-C8AF-D6D9-686CAA1F9AA7}"/>
              </a:ext>
            </a:extLst>
          </p:cNvPr>
          <p:cNvCxnSpPr>
            <a:cxnSpLocks/>
          </p:cNvCxnSpPr>
          <p:nvPr/>
        </p:nvCxnSpPr>
        <p:spPr>
          <a:xfrm flipH="1">
            <a:off x="2614108" y="1599034"/>
            <a:ext cx="304918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55FD5EDF-2BDF-98C6-7A4F-BA783AC50697}"/>
              </a:ext>
            </a:extLst>
          </p:cNvPr>
          <p:cNvSpPr txBox="1"/>
          <p:nvPr/>
        </p:nvSpPr>
        <p:spPr>
          <a:xfrm>
            <a:off x="1155734" y="1451311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65" name="フリーフォーム 35">
            <a:extLst>
              <a:ext uri="{FF2B5EF4-FFF2-40B4-BE49-F238E27FC236}">
                <a16:creationId xmlns:a16="http://schemas.microsoft.com/office/drawing/2014/main" id="{C9BB9BF5-E5E5-B5DC-9043-958800CF1417}"/>
              </a:ext>
            </a:extLst>
          </p:cNvPr>
          <p:cNvSpPr/>
          <p:nvPr/>
        </p:nvSpPr>
        <p:spPr>
          <a:xfrm rot="10800000">
            <a:off x="2886121" y="1862759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9BE7B67F-A416-E920-5181-ED80347946B7}"/>
              </a:ext>
            </a:extLst>
          </p:cNvPr>
          <p:cNvCxnSpPr>
            <a:cxnSpLocks/>
          </p:cNvCxnSpPr>
          <p:nvPr/>
        </p:nvCxnSpPr>
        <p:spPr>
          <a:xfrm flipH="1">
            <a:off x="3495002" y="2010111"/>
            <a:ext cx="518198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DB13D595-FE5B-63E8-BE67-34A605D4B67B}"/>
              </a:ext>
            </a:extLst>
          </p:cNvPr>
          <p:cNvCxnSpPr>
            <a:cxnSpLocks/>
          </p:cNvCxnSpPr>
          <p:nvPr/>
        </p:nvCxnSpPr>
        <p:spPr>
          <a:xfrm flipV="1">
            <a:off x="4022303" y="1589657"/>
            <a:ext cx="0" cy="42045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E9A899BA-AF45-7A1E-B7F7-ACA6E8B98D94}"/>
              </a:ext>
            </a:extLst>
          </p:cNvPr>
          <p:cNvCxnSpPr>
            <a:cxnSpLocks/>
          </p:cNvCxnSpPr>
          <p:nvPr/>
        </p:nvCxnSpPr>
        <p:spPr>
          <a:xfrm flipV="1">
            <a:off x="4022303" y="2189924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859F9106-3569-A6B1-F4A3-A6A922D9E018}"/>
              </a:ext>
            </a:extLst>
          </p:cNvPr>
          <p:cNvSpPr/>
          <p:nvPr/>
        </p:nvSpPr>
        <p:spPr>
          <a:xfrm>
            <a:off x="3475522" y="2940551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192C6F83-D6FD-129F-2E30-5C720AD669E4}"/>
              </a:ext>
            </a:extLst>
          </p:cNvPr>
          <p:cNvCxnSpPr>
            <a:cxnSpLocks/>
          </p:cNvCxnSpPr>
          <p:nvPr/>
        </p:nvCxnSpPr>
        <p:spPr>
          <a:xfrm flipH="1">
            <a:off x="3490902" y="2189924"/>
            <a:ext cx="5314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6485EC34-18A0-867B-90C2-C5F12C00910B}"/>
              </a:ext>
            </a:extLst>
          </p:cNvPr>
          <p:cNvCxnSpPr>
            <a:cxnSpLocks/>
          </p:cNvCxnSpPr>
          <p:nvPr/>
        </p:nvCxnSpPr>
        <p:spPr>
          <a:xfrm flipH="1">
            <a:off x="2556025" y="2079623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9D27F100-F3BD-7798-21A6-3588537A7A57}"/>
              </a:ext>
            </a:extLst>
          </p:cNvPr>
          <p:cNvSpPr txBox="1"/>
          <p:nvPr/>
        </p:nvSpPr>
        <p:spPr>
          <a:xfrm>
            <a:off x="1393223" y="1882147"/>
            <a:ext cx="1200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BD08FF78-8BDB-D0E1-9DB0-3BBBE93F7BD5}"/>
              </a:ext>
            </a:extLst>
          </p:cNvPr>
          <p:cNvSpPr/>
          <p:nvPr/>
        </p:nvSpPr>
        <p:spPr>
          <a:xfrm>
            <a:off x="1155733" y="716800"/>
            <a:ext cx="383661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7D81C8D-3E54-FEB5-199E-991132F01FB4}"/>
              </a:ext>
            </a:extLst>
          </p:cNvPr>
          <p:cNvSpPr txBox="1"/>
          <p:nvPr/>
        </p:nvSpPr>
        <p:spPr>
          <a:xfrm>
            <a:off x="944629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F1C4998-EB8B-9D04-08D5-52040314B28F}"/>
              </a:ext>
            </a:extLst>
          </p:cNvPr>
          <p:cNvSpPr txBox="1"/>
          <p:nvPr/>
        </p:nvSpPr>
        <p:spPr>
          <a:xfrm>
            <a:off x="344791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Mezzanine</a:t>
            </a:r>
          </a:p>
        </p:txBody>
      </p:sp>
    </p:spTree>
    <p:extLst>
      <p:ext uri="{BB962C8B-B14F-4D97-AF65-F5344CB8AC3E}">
        <p14:creationId xmlns:p14="http://schemas.microsoft.com/office/powerpoint/2010/main" val="2812034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1604220" y="247297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1604220" y="314353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2473278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5555242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5492062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3323427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543059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2657843" y="339543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2920470" y="323888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3043799" y="2692686"/>
            <a:ext cx="0" cy="1240486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651861" y="2684341"/>
            <a:ext cx="256680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692686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1771450" y="393317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2651861" y="4051607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2914488" y="3895052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3016009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808558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545396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55454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58502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571693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5706349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4824877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5493688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5512667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1771449" y="494675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847002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2845086"/>
            <a:ext cx="0" cy="2247983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043799" y="5172964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2651860" y="5093069"/>
            <a:ext cx="4272379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4824877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9026748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7E1529B-7756-8631-04F8-721E866C7BC7}"/>
              </a:ext>
            </a:extLst>
          </p:cNvPr>
          <p:cNvSpPr/>
          <p:nvPr/>
        </p:nvSpPr>
        <p:spPr>
          <a:xfrm>
            <a:off x="1602816" y="1685036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58A086B-E4B8-4B4B-E3D6-26B2A0AA948C}"/>
              </a:ext>
            </a:extLst>
          </p:cNvPr>
          <p:cNvSpPr/>
          <p:nvPr/>
        </p:nvSpPr>
        <p:spPr>
          <a:xfrm>
            <a:off x="3113075" y="162632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CB988F5-E835-01F0-DF2E-74A8CABED17D}"/>
              </a:ext>
            </a:extLst>
          </p:cNvPr>
          <p:cNvSpPr/>
          <p:nvPr/>
        </p:nvSpPr>
        <p:spPr>
          <a:xfrm>
            <a:off x="4512822" y="162296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4591306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4669790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3184252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3264256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4317879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2656439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3209821" y="1293973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x16</a:t>
            </a:r>
          </a:p>
        </p:txBody>
      </p:sp>
    </p:spTree>
    <p:extLst>
      <p:ext uri="{BB962C8B-B14F-4D97-AF65-F5344CB8AC3E}">
        <p14:creationId xmlns:p14="http://schemas.microsoft.com/office/powerpoint/2010/main" val="834177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C4E385D6-A577-FC20-2C14-295A35FA8712}"/>
              </a:ext>
            </a:extLst>
          </p:cNvPr>
          <p:cNvSpPr/>
          <p:nvPr/>
        </p:nvSpPr>
        <p:spPr>
          <a:xfrm>
            <a:off x="712229" y="1042160"/>
            <a:ext cx="3743114" cy="4203352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EA86DE49-B8E9-D1EB-94E9-598446E4B8CB}"/>
              </a:ext>
            </a:extLst>
          </p:cNvPr>
          <p:cNvSpPr/>
          <p:nvPr/>
        </p:nvSpPr>
        <p:spPr>
          <a:xfrm>
            <a:off x="4864417" y="1215617"/>
            <a:ext cx="6592475" cy="5518670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2C91C5B0-D84A-68BE-9AAB-2D8C59F9AA2C}"/>
              </a:ext>
            </a:extLst>
          </p:cNvPr>
          <p:cNvSpPr/>
          <p:nvPr/>
        </p:nvSpPr>
        <p:spPr>
          <a:xfrm>
            <a:off x="914401" y="1215617"/>
            <a:ext cx="3743114" cy="4203352"/>
          </a:xfrm>
          <a:prstGeom prst="rect">
            <a:avLst/>
          </a:prstGeom>
          <a:solidFill>
            <a:schemeClr val="bg1"/>
          </a:solidFill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8111843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5425" y="3597929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 port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950015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8442371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7058220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8902605" y="5897225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8002234" y="5834045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9285922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9415750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9415750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9366417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1528701" y="4682331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1348206" y="3823613"/>
            <a:ext cx="61089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1528701" y="3831958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1689400" y="404460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6805257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6805257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6805257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cxnSpLocks/>
            <a:stCxn id="25" idx="3"/>
            <a:endCxn id="17" idx="1"/>
          </p:cNvCxnSpPr>
          <p:nvPr/>
        </p:nvCxnSpPr>
        <p:spPr>
          <a:xfrm>
            <a:off x="8105969" y="2940668"/>
            <a:ext cx="1309781" cy="10802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9397373" y="58874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9397373" y="61922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8745192" y="605891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7665015" y="6048332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9734591" y="4824877"/>
            <a:ext cx="0" cy="10625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6760867" y="5835671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9614279" y="5854650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5983715" y="528614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1454150" y="2791834"/>
            <a:ext cx="4882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7238334" y="5070968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6864126" y="5418968"/>
            <a:ext cx="1896733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8763796" y="4824877"/>
            <a:ext cx="0" cy="5940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10866305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6430863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6509347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5023809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5103813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6157436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4495996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5049378" y="1390407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x2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5D1C13D-9ECC-FD02-CB9B-E2FD4F700AB3}"/>
              </a:ext>
            </a:extLst>
          </p:cNvPr>
          <p:cNvSpPr/>
          <p:nvPr/>
        </p:nvSpPr>
        <p:spPr>
          <a:xfrm>
            <a:off x="3442373" y="176405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6880851-997C-963A-E4EB-2D466A1F251E}"/>
              </a:ext>
            </a:extLst>
          </p:cNvPr>
          <p:cNvSpPr/>
          <p:nvPr/>
        </p:nvSpPr>
        <p:spPr>
          <a:xfrm>
            <a:off x="2250734" y="176144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489C396-F76E-AA26-9746-7C16F354540C}"/>
              </a:ext>
            </a:extLst>
          </p:cNvPr>
          <p:cNvSpPr/>
          <p:nvPr/>
        </p:nvSpPr>
        <p:spPr>
          <a:xfrm>
            <a:off x="1942364" y="266000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1942364" y="34716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1942364" y="4321822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ED52D06-EA33-ED11-41C8-6FF5FC096C5B}"/>
              </a:ext>
            </a:extLst>
          </p:cNvPr>
          <p:cNvSpPr/>
          <p:nvPr/>
        </p:nvSpPr>
        <p:spPr>
          <a:xfrm>
            <a:off x="3278351" y="2614409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Transmitter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EBAA3CC-FA86-A608-D78A-D78632F4215F}"/>
              </a:ext>
            </a:extLst>
          </p:cNvPr>
          <p:cNvSpPr/>
          <p:nvPr/>
        </p:nvSpPr>
        <p:spPr>
          <a:xfrm>
            <a:off x="5102669" y="2641729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0E10ADEB-7C5B-8908-021E-ADC7F4860277}"/>
              </a:ext>
            </a:extLst>
          </p:cNvPr>
          <p:cNvSpPr/>
          <p:nvPr/>
        </p:nvSpPr>
        <p:spPr>
          <a:xfrm>
            <a:off x="7052348" y="2694576"/>
            <a:ext cx="1053621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B38E44E2-7EEC-49A1-47A1-ECC7B7D7A3BD}"/>
              </a:ext>
            </a:extLst>
          </p:cNvPr>
          <p:cNvSpPr/>
          <p:nvPr/>
        </p:nvSpPr>
        <p:spPr>
          <a:xfrm>
            <a:off x="7058219" y="3627343"/>
            <a:ext cx="1053623" cy="47633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558359E-0793-772F-160C-B17C31563C5E}"/>
              </a:ext>
            </a:extLst>
          </p:cNvPr>
          <p:cNvSpPr/>
          <p:nvPr/>
        </p:nvSpPr>
        <p:spPr>
          <a:xfrm>
            <a:off x="4299390" y="4406720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Local-bus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bridge</a:t>
            </a: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605ABDF5-A67D-0287-FB27-556676C4F8E8}"/>
              </a:ext>
            </a:extLst>
          </p:cNvPr>
          <p:cNvCxnSpPr>
            <a:cxnSpLocks/>
          </p:cNvCxnSpPr>
          <p:nvPr/>
        </p:nvCxnSpPr>
        <p:spPr>
          <a:xfrm>
            <a:off x="1689401" y="292259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5500FBB-4FAB-6FC8-DD69-C3FF5E7065A6}"/>
              </a:ext>
            </a:extLst>
          </p:cNvPr>
          <p:cNvCxnSpPr>
            <a:cxnSpLocks/>
          </p:cNvCxnSpPr>
          <p:nvPr/>
        </p:nvCxnSpPr>
        <p:spPr>
          <a:xfrm>
            <a:off x="1689400" y="2121226"/>
            <a:ext cx="0" cy="2748101"/>
          </a:xfrm>
          <a:prstGeom prst="straightConnector1">
            <a:avLst/>
          </a:prstGeom>
          <a:ln w="15875"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F031B75-EF8D-FDEE-2128-EC080E43435E}"/>
              </a:ext>
            </a:extLst>
          </p:cNvPr>
          <p:cNvCxnSpPr>
            <a:cxnSpLocks/>
          </p:cNvCxnSpPr>
          <p:nvPr/>
        </p:nvCxnSpPr>
        <p:spPr>
          <a:xfrm>
            <a:off x="1689399" y="4869327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5DD0F03E-7416-16E1-0A01-37A8DA6E11A5}"/>
              </a:ext>
            </a:extLst>
          </p:cNvPr>
          <p:cNvCxnSpPr>
            <a:cxnSpLocks/>
          </p:cNvCxnSpPr>
          <p:nvPr/>
        </p:nvCxnSpPr>
        <p:spPr>
          <a:xfrm>
            <a:off x="5994398" y="2855391"/>
            <a:ext cx="105597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C5FD91B1-696A-FD6E-EDDA-C6CA26E914A3}"/>
              </a:ext>
            </a:extLst>
          </p:cNvPr>
          <p:cNvCxnSpPr>
            <a:cxnSpLocks/>
          </p:cNvCxnSpPr>
          <p:nvPr/>
        </p:nvCxnSpPr>
        <p:spPr>
          <a:xfrm>
            <a:off x="6225540" y="3065632"/>
            <a:ext cx="83268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EEA79C3-28DB-2A42-4F5F-76DBFC17529D}"/>
              </a:ext>
            </a:extLst>
          </p:cNvPr>
          <p:cNvCxnSpPr>
            <a:cxnSpLocks/>
          </p:cNvCxnSpPr>
          <p:nvPr/>
        </p:nvCxnSpPr>
        <p:spPr>
          <a:xfrm>
            <a:off x="3002449" y="4661932"/>
            <a:ext cx="129694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8B3FD0DE-75FA-904E-595B-A812767B95FD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2305600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FC86C73E-26B0-59C5-EEC9-A37C43EE15F5}"/>
              </a:ext>
            </a:extLst>
          </p:cNvPr>
          <p:cNvCxnSpPr>
            <a:cxnSpLocks/>
          </p:cNvCxnSpPr>
          <p:nvPr/>
        </p:nvCxnSpPr>
        <p:spPr>
          <a:xfrm>
            <a:off x="8744561" y="3545396"/>
            <a:ext cx="67785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1D6D561B-BDC6-8B75-BD06-CCDA928DE503}"/>
              </a:ext>
            </a:extLst>
          </p:cNvPr>
          <p:cNvCxnSpPr>
            <a:cxnSpLocks/>
          </p:cNvCxnSpPr>
          <p:nvPr/>
        </p:nvCxnSpPr>
        <p:spPr>
          <a:xfrm>
            <a:off x="8738252" y="3380723"/>
            <a:ext cx="0" cy="4847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8D0451D6-86D8-75E3-000C-5D6609C51720}"/>
              </a:ext>
            </a:extLst>
          </p:cNvPr>
          <p:cNvCxnSpPr>
            <a:cxnSpLocks/>
          </p:cNvCxnSpPr>
          <p:nvPr/>
        </p:nvCxnSpPr>
        <p:spPr>
          <a:xfrm>
            <a:off x="8096090" y="3873586"/>
            <a:ext cx="64847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80A4A06A-C597-46DD-66B8-199B450C036F}"/>
              </a:ext>
            </a:extLst>
          </p:cNvPr>
          <p:cNvCxnSpPr>
            <a:cxnSpLocks/>
          </p:cNvCxnSpPr>
          <p:nvPr/>
        </p:nvCxnSpPr>
        <p:spPr>
          <a:xfrm>
            <a:off x="5507198" y="4661932"/>
            <a:ext cx="923665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FF74276D-01B3-D909-0AFA-33B36DD32092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0" cy="127208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AC5F4BC-73F8-AEE5-FD35-B58EB95767FF}"/>
              </a:ext>
            </a:extLst>
          </p:cNvPr>
          <p:cNvCxnSpPr>
            <a:cxnSpLocks/>
          </p:cNvCxnSpPr>
          <p:nvPr/>
        </p:nvCxnSpPr>
        <p:spPr>
          <a:xfrm>
            <a:off x="6217981" y="3065632"/>
            <a:ext cx="0" cy="71919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A42CC04D-8351-46B5-008D-3DC9B238FDD7}"/>
              </a:ext>
            </a:extLst>
          </p:cNvPr>
          <p:cNvCxnSpPr>
            <a:cxnSpLocks/>
          </p:cNvCxnSpPr>
          <p:nvPr/>
        </p:nvCxnSpPr>
        <p:spPr>
          <a:xfrm>
            <a:off x="6003989" y="3782580"/>
            <a:ext cx="22155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>
            <a:extLst>
              <a:ext uri="{FF2B5EF4-FFF2-40B4-BE49-F238E27FC236}">
                <a16:creationId xmlns:a16="http://schemas.microsoft.com/office/drawing/2014/main" id="{4539C662-B75B-EACF-0B45-38EC73F154A5}"/>
              </a:ext>
            </a:extLst>
          </p:cNvPr>
          <p:cNvCxnSpPr>
            <a:cxnSpLocks/>
          </p:cNvCxnSpPr>
          <p:nvPr/>
        </p:nvCxnSpPr>
        <p:spPr>
          <a:xfrm>
            <a:off x="1689399" y="2121226"/>
            <a:ext cx="561335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C2713FAE-0EAA-01B1-E405-774922E3A106}"/>
              </a:ext>
            </a:extLst>
          </p:cNvPr>
          <p:cNvCxnSpPr>
            <a:cxnSpLocks/>
          </p:cNvCxnSpPr>
          <p:nvPr/>
        </p:nvCxnSpPr>
        <p:spPr>
          <a:xfrm flipH="1">
            <a:off x="1454150" y="1916443"/>
            <a:ext cx="79658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線矢印コネクタ 113">
            <a:extLst>
              <a:ext uri="{FF2B5EF4-FFF2-40B4-BE49-F238E27FC236}">
                <a16:creationId xmlns:a16="http://schemas.microsoft.com/office/drawing/2014/main" id="{BC68EAD3-0FF2-1C3F-1016-D32E2FB3DBD0}"/>
              </a:ext>
            </a:extLst>
          </p:cNvPr>
          <p:cNvCxnSpPr>
            <a:cxnSpLocks/>
          </p:cNvCxnSpPr>
          <p:nvPr/>
        </p:nvCxnSpPr>
        <p:spPr>
          <a:xfrm flipV="1">
            <a:off x="1454150" y="1916443"/>
            <a:ext cx="0" cy="8753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CECB262-FE0D-0DCA-51B9-7F45C48319AB}"/>
              </a:ext>
            </a:extLst>
          </p:cNvPr>
          <p:cNvSpPr/>
          <p:nvPr/>
        </p:nvSpPr>
        <p:spPr>
          <a:xfrm>
            <a:off x="5985365" y="491597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0351BE74-351F-A71C-C425-D30754E4E809}"/>
              </a:ext>
            </a:extLst>
          </p:cNvPr>
          <p:cNvCxnSpPr>
            <a:cxnSpLocks/>
          </p:cNvCxnSpPr>
          <p:nvPr/>
        </p:nvCxnSpPr>
        <p:spPr>
          <a:xfrm flipH="1">
            <a:off x="2995987" y="2043435"/>
            <a:ext cx="44638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167CDA9B-C8DB-18F5-E3DB-B0256E453238}"/>
              </a:ext>
            </a:extLst>
          </p:cNvPr>
          <p:cNvSpPr/>
          <p:nvPr/>
        </p:nvSpPr>
        <p:spPr>
          <a:xfrm>
            <a:off x="5093078" y="3567928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cxnSp>
        <p:nvCxnSpPr>
          <p:cNvPr id="142" name="直線矢印コネクタ 141">
            <a:extLst>
              <a:ext uri="{FF2B5EF4-FFF2-40B4-BE49-F238E27FC236}">
                <a16:creationId xmlns:a16="http://schemas.microsoft.com/office/drawing/2014/main" id="{B2AE7E8C-1EB3-E33E-F133-1EEE61C99AFA}"/>
              </a:ext>
            </a:extLst>
          </p:cNvPr>
          <p:cNvCxnSpPr>
            <a:cxnSpLocks/>
          </p:cNvCxnSpPr>
          <p:nvPr/>
        </p:nvCxnSpPr>
        <p:spPr>
          <a:xfrm>
            <a:off x="4486159" y="2855391"/>
            <a:ext cx="6069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コネクタ: カギ線 143">
            <a:extLst>
              <a:ext uri="{FF2B5EF4-FFF2-40B4-BE49-F238E27FC236}">
                <a16:creationId xmlns:a16="http://schemas.microsoft.com/office/drawing/2014/main" id="{2A83236D-7117-8CAB-0EA8-7B062BE017B3}"/>
              </a:ext>
            </a:extLst>
          </p:cNvPr>
          <p:cNvCxnSpPr>
            <a:cxnSpLocks/>
            <a:stCxn id="20" idx="3"/>
            <a:endCxn id="23" idx="2"/>
          </p:cNvCxnSpPr>
          <p:nvPr/>
        </p:nvCxnSpPr>
        <p:spPr>
          <a:xfrm flipV="1">
            <a:off x="2995987" y="3106592"/>
            <a:ext cx="886268" cy="70036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57ECCC9E-116E-FEB2-8E22-5D3988F07135}"/>
              </a:ext>
            </a:extLst>
          </p:cNvPr>
          <p:cNvSpPr txBox="1"/>
          <p:nvPr/>
        </p:nvSpPr>
        <p:spPr>
          <a:xfrm>
            <a:off x="10102763" y="1385761"/>
            <a:ext cx="1047098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B8636C26-596F-E070-2A2B-7BF35405126A}"/>
              </a:ext>
            </a:extLst>
          </p:cNvPr>
          <p:cNvSpPr txBox="1"/>
          <p:nvPr/>
        </p:nvSpPr>
        <p:spPr>
          <a:xfrm>
            <a:off x="1047332" y="1398646"/>
            <a:ext cx="1496485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250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994290" y="265293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994290" y="198237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996146" y="981853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98237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2506405" y="92314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3906152" y="91978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107170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3922306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283252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226301" y="195744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356129" y="241748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356129" y="291418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306796" y="202393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05215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2041931" y="2899955"/>
            <a:ext cx="391938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2304558" y="363199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2433869" y="2201782"/>
            <a:ext cx="0" cy="143020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041931" y="2193437"/>
            <a:ext cx="317673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20178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994290" y="366439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1874701" y="3782826"/>
            <a:ext cx="42985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252510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38268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 flipV="1">
            <a:off x="4965700" y="1323975"/>
            <a:ext cx="0" cy="2058707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788268" y="1321636"/>
            <a:ext cx="430395" cy="0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317654"/>
            <a:ext cx="1083843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054492"/>
            <a:ext cx="1083843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147175"/>
            <a:ext cx="52386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136593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3923932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304677" y="379034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994290" y="410251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35609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563888"/>
            <a:ext cx="0" cy="267145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1874701" y="4235340"/>
            <a:ext cx="260876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2506405" y="430428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9A119D-3353-A9E8-3975-FDCD86B2A27E}"/>
              </a:ext>
            </a:extLst>
          </p:cNvPr>
          <p:cNvSpPr/>
          <p:nvPr/>
        </p:nvSpPr>
        <p:spPr>
          <a:xfrm>
            <a:off x="3984636" y="98252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39AF7E-E42D-61A2-07B7-26220AC5F5E7}"/>
              </a:ext>
            </a:extLst>
          </p:cNvPr>
          <p:cNvSpPr/>
          <p:nvPr/>
        </p:nvSpPr>
        <p:spPr>
          <a:xfrm>
            <a:off x="4063120" y="1058706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BF9F4A-ADF4-D884-DE2C-87E90714D32F}"/>
              </a:ext>
            </a:extLst>
          </p:cNvPr>
          <p:cNvSpPr/>
          <p:nvPr/>
        </p:nvSpPr>
        <p:spPr>
          <a:xfrm>
            <a:off x="2577582" y="981853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DC05031-A0E3-F221-D0A3-EC1431104D76}"/>
              </a:ext>
            </a:extLst>
          </p:cNvPr>
          <p:cNvSpPr/>
          <p:nvPr/>
        </p:nvSpPr>
        <p:spPr>
          <a:xfrm>
            <a:off x="2657586" y="105825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7B0B8B6A-F414-6D9A-CD7C-68057B532E24}"/>
              </a:ext>
            </a:extLst>
          </p:cNvPr>
          <p:cNvSpPr/>
          <p:nvPr/>
        </p:nvSpPr>
        <p:spPr>
          <a:xfrm>
            <a:off x="996146" y="54168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55CA28FA-7103-DBFD-893A-C0519DD37040}"/>
              </a:ext>
            </a:extLst>
          </p:cNvPr>
          <p:cNvCxnSpPr>
            <a:cxnSpLocks/>
          </p:cNvCxnSpPr>
          <p:nvPr/>
        </p:nvCxnSpPr>
        <p:spPr>
          <a:xfrm flipV="1">
            <a:off x="5686425" y="3503082"/>
            <a:ext cx="0" cy="27974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AEE20F5D-F465-96E6-ACC3-0AD328D69813}"/>
              </a:ext>
            </a:extLst>
          </p:cNvPr>
          <p:cNvCxnSpPr>
            <a:cxnSpLocks/>
          </p:cNvCxnSpPr>
          <p:nvPr/>
        </p:nvCxnSpPr>
        <p:spPr>
          <a:xfrm flipV="1">
            <a:off x="4238625" y="1563888"/>
            <a:ext cx="0" cy="22189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11490B4-586D-D2B4-59EC-D0A08B444098}"/>
              </a:ext>
            </a:extLst>
          </p:cNvPr>
          <p:cNvSpPr txBox="1"/>
          <p:nvPr/>
        </p:nvSpPr>
        <p:spPr>
          <a:xfrm>
            <a:off x="3028470" y="5824728"/>
            <a:ext cx="145499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 reset</a:t>
            </a: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EE4B0878-FEA5-8298-61ED-1E587C23E39D}"/>
              </a:ext>
            </a:extLst>
          </p:cNvPr>
          <p:cNvCxnSpPr>
            <a:cxnSpLocks/>
          </p:cNvCxnSpPr>
          <p:nvPr/>
        </p:nvCxnSpPr>
        <p:spPr>
          <a:xfrm flipH="1">
            <a:off x="3711209" y="1321636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0E0FF2DE-AC75-C741-A1CB-F2404525C245}"/>
              </a:ext>
            </a:extLst>
          </p:cNvPr>
          <p:cNvCxnSpPr>
            <a:cxnSpLocks/>
          </p:cNvCxnSpPr>
          <p:nvPr/>
        </p:nvCxnSpPr>
        <p:spPr>
          <a:xfrm flipH="1">
            <a:off x="2049769" y="1340252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2B395BD2-C48D-3FE5-12ED-39202AB1620B}"/>
              </a:ext>
            </a:extLst>
          </p:cNvPr>
          <p:cNvCxnSpPr>
            <a:cxnSpLocks/>
          </p:cNvCxnSpPr>
          <p:nvPr/>
        </p:nvCxnSpPr>
        <p:spPr>
          <a:xfrm flipH="1">
            <a:off x="2049769" y="684932"/>
            <a:ext cx="25478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1FA7C30-C26C-CF63-2975-EBDE95BB5B8A}"/>
              </a:ext>
            </a:extLst>
          </p:cNvPr>
          <p:cNvCxnSpPr>
            <a:cxnSpLocks/>
          </p:cNvCxnSpPr>
          <p:nvPr/>
        </p:nvCxnSpPr>
        <p:spPr>
          <a:xfrm>
            <a:off x="2304558" y="684932"/>
            <a:ext cx="0" cy="65532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C6654081-10B6-15B6-8D1D-4C263C5E07A4}"/>
              </a:ext>
            </a:extLst>
          </p:cNvPr>
          <p:cNvSpPr txBox="1"/>
          <p:nvPr/>
        </p:nvSpPr>
        <p:spPr>
          <a:xfrm>
            <a:off x="2603151" y="59079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x17</a:t>
            </a:r>
          </a:p>
        </p:txBody>
      </p:sp>
    </p:spTree>
    <p:extLst>
      <p:ext uri="{BB962C8B-B14F-4D97-AF65-F5344CB8AC3E}">
        <p14:creationId xmlns:p14="http://schemas.microsoft.com/office/powerpoint/2010/main" val="184496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6089745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2329875" y="6103483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627260" y="6519446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F9AF837-C161-6503-660B-C2D4DF7195C4}"/>
              </a:ext>
            </a:extLst>
          </p:cNvPr>
          <p:cNvSpPr txBox="1"/>
          <p:nvPr/>
        </p:nvSpPr>
        <p:spPr>
          <a:xfrm>
            <a:off x="1786282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6615255" y="183558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5211985" y="183502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4797345" y="183405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3394075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3232792" y="1761758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3164211" y="205666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3435594" y="19093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5253504" y="19093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7097389" y="177403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7530235" y="147940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7226300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8216900" y="183348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7536839" y="149780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3164211" y="375780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5124707" y="219768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3295053" y="219768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3664311" y="346219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4133184" y="345981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6326459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6527410" y="335693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6746210" y="346172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7393941" y="356790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7651044" y="356783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4651477" y="365622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6762065" y="348588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7879991" y="145149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6746210" y="313890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6326459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6325891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6529270" y="338256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6528702" y="356380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7406944" y="358025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4093323" y="320828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3580431" y="320254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4284232" y="392301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2952334" y="391076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5973804" y="387158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6469734" y="387695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3664311" y="360594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4328353" y="359639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7623532" y="368012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7226300" y="408713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004308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011904" y="233588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B6396E3F-4833-FE70-4AC9-FDB35C4FA1B9}"/>
              </a:ext>
            </a:extLst>
          </p:cNvPr>
          <p:cNvSpPr/>
          <p:nvPr/>
        </p:nvSpPr>
        <p:spPr>
          <a:xfrm>
            <a:off x="5047002" y="1760870"/>
            <a:ext cx="1771008" cy="7326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6A85B52-486F-E704-C22C-7339830C04A2}"/>
              </a:ext>
            </a:extLst>
          </p:cNvPr>
          <p:cNvSpPr/>
          <p:nvPr/>
        </p:nvSpPr>
        <p:spPr>
          <a:xfrm>
            <a:off x="3435594" y="16140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0CB2C4E-3725-1D0B-3987-08D200D399A8}"/>
              </a:ext>
            </a:extLst>
          </p:cNvPr>
          <p:cNvSpPr/>
          <p:nvPr/>
        </p:nvSpPr>
        <p:spPr>
          <a:xfrm>
            <a:off x="5253504" y="161409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7A6E668-F044-BB25-51A6-5D5A12917365}"/>
              </a:ext>
            </a:extLst>
          </p:cNvPr>
          <p:cNvSpPr txBox="1"/>
          <p:nvPr/>
        </p:nvSpPr>
        <p:spPr>
          <a:xfrm>
            <a:off x="5112963" y="1268834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64-95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9528405-AEDB-F304-2257-8FAFC3B43C77}"/>
              </a:ext>
            </a:extLst>
          </p:cNvPr>
          <p:cNvSpPr txBox="1"/>
          <p:nvPr/>
        </p:nvSpPr>
        <p:spPr>
          <a:xfrm>
            <a:off x="3290433" y="1244762"/>
            <a:ext cx="1668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96-127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StrHrTdc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0E74E7B3-16E4-F403-9237-C989B4CAFB79}"/>
              </a:ext>
            </a:extLst>
          </p:cNvPr>
          <p:cNvGrpSpPr/>
          <p:nvPr/>
        </p:nvGrpSpPr>
        <p:grpSpPr>
          <a:xfrm>
            <a:off x="2867025" y="736993"/>
            <a:ext cx="7091363" cy="4301172"/>
            <a:chOff x="2867025" y="736993"/>
            <a:chExt cx="7091363" cy="4301172"/>
          </a:xfrm>
        </p:grpSpPr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267A0BC3-B54F-CCBD-22B3-4B671EC1EF82}"/>
                </a:ext>
              </a:extLst>
            </p:cNvPr>
            <p:cNvGrpSpPr/>
            <p:nvPr/>
          </p:nvGrpSpPr>
          <p:grpSpPr>
            <a:xfrm>
              <a:off x="2867025" y="1152526"/>
              <a:ext cx="7091363" cy="3885639"/>
              <a:chOff x="2867025" y="1152526"/>
              <a:chExt cx="7091363" cy="3885639"/>
            </a:xfrm>
          </p:grpSpPr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DC8FA7B0-0504-A23B-DD04-CBA773C385BE}"/>
                  </a:ext>
                </a:extLst>
              </p:cNvPr>
              <p:cNvSpPr/>
              <p:nvPr/>
            </p:nvSpPr>
            <p:spPr>
              <a:xfrm>
                <a:off x="2867025" y="1152526"/>
                <a:ext cx="7091363" cy="38856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CD9DBD02-3367-AE87-A019-CC1850DD8277}"/>
                  </a:ext>
                </a:extLst>
              </p:cNvPr>
              <p:cNvSpPr/>
              <p:nvPr/>
            </p:nvSpPr>
            <p:spPr>
              <a:xfrm>
                <a:off x="6615255" y="1835587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56F71A45-73DF-45BC-8CAA-F2B1FCABC96E}"/>
                  </a:ext>
                </a:extLst>
              </p:cNvPr>
              <p:cNvSpPr/>
              <p:nvPr/>
            </p:nvSpPr>
            <p:spPr>
              <a:xfrm>
                <a:off x="5211985" y="1835025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>
                <a:extLst>
                  <a:ext uri="{FF2B5EF4-FFF2-40B4-BE49-F238E27FC236}">
                    <a16:creationId xmlns:a16="http://schemas.microsoft.com/office/drawing/2014/main" id="{ECCC446D-A412-C6A3-DDAD-7498B5CD06D5}"/>
                  </a:ext>
                </a:extLst>
              </p:cNvPr>
              <p:cNvSpPr/>
              <p:nvPr/>
            </p:nvSpPr>
            <p:spPr>
              <a:xfrm>
                <a:off x="4797345" y="1834050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4E427451-DD5E-3961-8ACE-CFC3A4EB14CC}"/>
                  </a:ext>
                </a:extLst>
              </p:cNvPr>
              <p:cNvSpPr/>
              <p:nvPr/>
            </p:nvSpPr>
            <p:spPr>
              <a:xfrm>
                <a:off x="3394075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D4D6395A-2D44-9CFE-DE57-1325FF5F429E}"/>
                  </a:ext>
                </a:extLst>
              </p:cNvPr>
              <p:cNvSpPr/>
              <p:nvPr/>
            </p:nvSpPr>
            <p:spPr>
              <a:xfrm>
                <a:off x="3232792" y="1761758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7B736BF3-94B7-AE20-9EE9-E3F7F1D52CE4}"/>
                  </a:ext>
                </a:extLst>
              </p:cNvPr>
              <p:cNvSpPr/>
              <p:nvPr/>
            </p:nvSpPr>
            <p:spPr>
              <a:xfrm>
                <a:off x="3164211" y="2056665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8838B4E0-7736-FFAC-16B9-165BC265DFFE}"/>
                  </a:ext>
                </a:extLst>
              </p:cNvPr>
              <p:cNvSpPr/>
              <p:nvPr/>
            </p:nvSpPr>
            <p:spPr>
              <a:xfrm>
                <a:off x="343559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A4163BFE-1FEB-3B38-A04B-AE350ED7F3EC}"/>
                  </a:ext>
                </a:extLst>
              </p:cNvPr>
              <p:cNvSpPr/>
              <p:nvPr/>
            </p:nvSpPr>
            <p:spPr>
              <a:xfrm>
                <a:off x="525350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230D1283-CACC-81CD-7D9E-545A6F84AA43}"/>
                  </a:ext>
                </a:extLst>
              </p:cNvPr>
              <p:cNvSpPr/>
              <p:nvPr/>
            </p:nvSpPr>
            <p:spPr>
              <a:xfrm>
                <a:off x="7097389" y="1774031"/>
                <a:ext cx="1335776" cy="59456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C7848301-D486-FF1A-FB55-64B8481B0A36}"/>
                  </a:ext>
                </a:extLst>
              </p:cNvPr>
              <p:cNvSpPr/>
              <p:nvPr/>
            </p:nvSpPr>
            <p:spPr>
              <a:xfrm>
                <a:off x="7530235" y="1479403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182E6F9C-5F23-31EC-6A67-6060547B0C13}"/>
                  </a:ext>
                </a:extLst>
              </p:cNvPr>
              <p:cNvSpPr/>
              <p:nvPr/>
            </p:nvSpPr>
            <p:spPr>
              <a:xfrm>
                <a:off x="72263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1EF7F3F9-FF02-6076-8D7E-909958414AAE}"/>
                  </a:ext>
                </a:extLst>
              </p:cNvPr>
              <p:cNvSpPr/>
              <p:nvPr/>
            </p:nvSpPr>
            <p:spPr>
              <a:xfrm>
                <a:off x="82169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F1CDC73B-B040-84C4-EC29-D4D5A51FB5FE}"/>
                  </a:ext>
                </a:extLst>
              </p:cNvPr>
              <p:cNvSpPr txBox="1"/>
              <p:nvPr/>
            </p:nvSpPr>
            <p:spPr>
              <a:xfrm>
                <a:off x="7536839" y="1497800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正方形/長方形 37">
                <a:extLst>
                  <a:ext uri="{FF2B5EF4-FFF2-40B4-BE49-F238E27FC236}">
                    <a16:creationId xmlns:a16="http://schemas.microsoft.com/office/drawing/2014/main" id="{89C81654-0973-30FB-4AC8-056599B4BBC7}"/>
                  </a:ext>
                </a:extLst>
              </p:cNvPr>
              <p:cNvSpPr/>
              <p:nvPr/>
            </p:nvSpPr>
            <p:spPr>
              <a:xfrm>
                <a:off x="3164211" y="3757800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D9B63EC7-F0BA-FC44-3539-1CC980801A2B}"/>
                  </a:ext>
                </a:extLst>
              </p:cNvPr>
              <p:cNvSpPr txBox="1"/>
              <p:nvPr/>
            </p:nvSpPr>
            <p:spPr>
              <a:xfrm>
                <a:off x="5124707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08911415-2509-5B1C-3E99-56AF88BA1CE9}"/>
                  </a:ext>
                </a:extLst>
              </p:cNvPr>
              <p:cNvSpPr txBox="1"/>
              <p:nvPr/>
            </p:nvSpPr>
            <p:spPr>
              <a:xfrm>
                <a:off x="3295053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97CD6877-2474-646F-1D59-E471EBDC95B9}"/>
                  </a:ext>
                </a:extLst>
              </p:cNvPr>
              <p:cNvSpPr/>
              <p:nvPr/>
            </p:nvSpPr>
            <p:spPr>
              <a:xfrm>
                <a:off x="3664311" y="3462199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正方形/長方形 41">
                <a:extLst>
                  <a:ext uri="{FF2B5EF4-FFF2-40B4-BE49-F238E27FC236}">
                    <a16:creationId xmlns:a16="http://schemas.microsoft.com/office/drawing/2014/main" id="{FB818A7E-E9CE-8B64-AE68-AA37B5253D83}"/>
                  </a:ext>
                </a:extLst>
              </p:cNvPr>
              <p:cNvSpPr/>
              <p:nvPr/>
            </p:nvSpPr>
            <p:spPr>
              <a:xfrm>
                <a:off x="4133184" y="3459817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B4A5B496-319E-803A-38E1-6BB30EE4FBBA}"/>
                  </a:ext>
                </a:extLst>
              </p:cNvPr>
              <p:cNvSpPr/>
              <p:nvPr/>
            </p:nvSpPr>
            <p:spPr>
              <a:xfrm>
                <a:off x="6326459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701BDF42-61B8-2903-69DF-48E4D97196A4}"/>
                  </a:ext>
                </a:extLst>
              </p:cNvPr>
              <p:cNvSpPr/>
              <p:nvPr/>
            </p:nvSpPr>
            <p:spPr>
              <a:xfrm>
                <a:off x="6527410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A680E96D-0426-EFBC-3535-C090FE16EB40}"/>
                  </a:ext>
                </a:extLst>
              </p:cNvPr>
              <p:cNvSpPr/>
              <p:nvPr/>
            </p:nvSpPr>
            <p:spPr>
              <a:xfrm>
                <a:off x="6746210" y="3461722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1FEB4D77-F337-E93C-A6EC-D73CC5CF18C0}"/>
                  </a:ext>
                </a:extLst>
              </p:cNvPr>
              <p:cNvSpPr/>
              <p:nvPr/>
            </p:nvSpPr>
            <p:spPr>
              <a:xfrm>
                <a:off x="7393941" y="3567906"/>
                <a:ext cx="182263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7" name="正方形/長方形 46">
                <a:extLst>
                  <a:ext uri="{FF2B5EF4-FFF2-40B4-BE49-F238E27FC236}">
                    <a16:creationId xmlns:a16="http://schemas.microsoft.com/office/drawing/2014/main" id="{D8EA857A-29C5-4BA9-2CDC-4F002F531776}"/>
                  </a:ext>
                </a:extLst>
              </p:cNvPr>
              <p:cNvSpPr/>
              <p:nvPr/>
            </p:nvSpPr>
            <p:spPr>
              <a:xfrm>
                <a:off x="7651044" y="3567839"/>
                <a:ext cx="352337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" name="正方形/長方形 48">
                <a:extLst>
                  <a:ext uri="{FF2B5EF4-FFF2-40B4-BE49-F238E27FC236}">
                    <a16:creationId xmlns:a16="http://schemas.microsoft.com/office/drawing/2014/main" id="{E092A99C-69C7-DFAE-677D-230891D63ADF}"/>
                  </a:ext>
                </a:extLst>
              </p:cNvPr>
              <p:cNvSpPr/>
              <p:nvPr/>
            </p:nvSpPr>
            <p:spPr>
              <a:xfrm>
                <a:off x="4651477" y="3656227"/>
                <a:ext cx="423882" cy="98433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テキスト ボックス 49">
                <a:extLst>
                  <a:ext uri="{FF2B5EF4-FFF2-40B4-BE49-F238E27FC236}">
                    <a16:creationId xmlns:a16="http://schemas.microsoft.com/office/drawing/2014/main" id="{ACF70052-36CA-0B2F-3ADF-A86AB1D37CB7}"/>
                  </a:ext>
                </a:extLst>
              </p:cNvPr>
              <p:cNvSpPr txBox="1"/>
              <p:nvPr/>
            </p:nvSpPr>
            <p:spPr>
              <a:xfrm>
                <a:off x="6762065" y="3485887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1" name="テキスト ボックス 50">
                <a:extLst>
                  <a:ext uri="{FF2B5EF4-FFF2-40B4-BE49-F238E27FC236}">
                    <a16:creationId xmlns:a16="http://schemas.microsoft.com/office/drawing/2014/main" id="{87D90333-2492-3609-0B2F-2EC4306113ED}"/>
                  </a:ext>
                </a:extLst>
              </p:cNvPr>
              <p:cNvSpPr txBox="1"/>
              <p:nvPr/>
            </p:nvSpPr>
            <p:spPr>
              <a:xfrm>
                <a:off x="7879991" y="1451493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*GN-2006-1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0308D54A-E1C6-619F-2780-2015E5E1BDE3}"/>
                  </a:ext>
                </a:extLst>
              </p:cNvPr>
              <p:cNvSpPr txBox="1"/>
              <p:nvPr/>
            </p:nvSpPr>
            <p:spPr>
              <a:xfrm>
                <a:off x="6746210" y="3138905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*GN-2006-4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楕円 52">
                <a:extLst>
                  <a:ext uri="{FF2B5EF4-FFF2-40B4-BE49-F238E27FC236}">
                    <a16:creationId xmlns:a16="http://schemas.microsoft.com/office/drawing/2014/main" id="{EF111DCE-A1CB-B7B5-432B-9CCFA9D0E457}"/>
                  </a:ext>
                </a:extLst>
              </p:cNvPr>
              <p:cNvSpPr/>
              <p:nvPr/>
            </p:nvSpPr>
            <p:spPr>
              <a:xfrm>
                <a:off x="6326459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楕円 53">
                <a:extLst>
                  <a:ext uri="{FF2B5EF4-FFF2-40B4-BE49-F238E27FC236}">
                    <a16:creationId xmlns:a16="http://schemas.microsoft.com/office/drawing/2014/main" id="{75134F21-690D-ADBF-23EE-A47C7970D5F7}"/>
                  </a:ext>
                </a:extLst>
              </p:cNvPr>
              <p:cNvSpPr/>
              <p:nvPr/>
            </p:nvSpPr>
            <p:spPr>
              <a:xfrm>
                <a:off x="6325891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楕円 55">
                <a:extLst>
                  <a:ext uri="{FF2B5EF4-FFF2-40B4-BE49-F238E27FC236}">
                    <a16:creationId xmlns:a16="http://schemas.microsoft.com/office/drawing/2014/main" id="{7589B501-E072-F1BF-1776-545727F2BCCB}"/>
                  </a:ext>
                </a:extLst>
              </p:cNvPr>
              <p:cNvSpPr/>
              <p:nvPr/>
            </p:nvSpPr>
            <p:spPr>
              <a:xfrm>
                <a:off x="6529270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楕円 56">
                <a:extLst>
                  <a:ext uri="{FF2B5EF4-FFF2-40B4-BE49-F238E27FC236}">
                    <a16:creationId xmlns:a16="http://schemas.microsoft.com/office/drawing/2014/main" id="{342BC80B-5B3D-F9A0-24CC-A4F563F97C6A}"/>
                  </a:ext>
                </a:extLst>
              </p:cNvPr>
              <p:cNvSpPr/>
              <p:nvPr/>
            </p:nvSpPr>
            <p:spPr>
              <a:xfrm>
                <a:off x="6528702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楕円 57">
                <a:extLst>
                  <a:ext uri="{FF2B5EF4-FFF2-40B4-BE49-F238E27FC236}">
                    <a16:creationId xmlns:a16="http://schemas.microsoft.com/office/drawing/2014/main" id="{B735D2A4-3D63-1F59-2C34-152AF8F6F6BB}"/>
                  </a:ext>
                </a:extLst>
              </p:cNvPr>
              <p:cNvSpPr/>
              <p:nvPr/>
            </p:nvSpPr>
            <p:spPr>
              <a:xfrm>
                <a:off x="7406944" y="3580259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テキスト ボックス 58">
                <a:extLst>
                  <a:ext uri="{FF2B5EF4-FFF2-40B4-BE49-F238E27FC236}">
                    <a16:creationId xmlns:a16="http://schemas.microsoft.com/office/drawing/2014/main" id="{5906D87D-B6B1-FCA7-1FEA-D9857D4D2448}"/>
                  </a:ext>
                </a:extLst>
              </p:cNvPr>
              <p:cNvSpPr txBox="1"/>
              <p:nvPr/>
            </p:nvSpPr>
            <p:spPr>
              <a:xfrm>
                <a:off x="4093323" y="3208280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SFP1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テキスト ボックス 59">
                <a:extLst>
                  <a:ext uri="{FF2B5EF4-FFF2-40B4-BE49-F238E27FC236}">
                    <a16:creationId xmlns:a16="http://schemas.microsoft.com/office/drawing/2014/main" id="{C4F96780-FA11-5508-0F08-AC3B8084A3FD}"/>
                  </a:ext>
                </a:extLst>
              </p:cNvPr>
              <p:cNvSpPr txBox="1"/>
              <p:nvPr/>
            </p:nvSpPr>
            <p:spPr>
              <a:xfrm>
                <a:off x="3580431" y="3202544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SFP2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テキスト ボックス 60">
                <a:extLst>
                  <a:ext uri="{FF2B5EF4-FFF2-40B4-BE49-F238E27FC236}">
                    <a16:creationId xmlns:a16="http://schemas.microsoft.com/office/drawing/2014/main" id="{CCC06CE2-81A5-A9B1-36A7-2C120574AE92}"/>
                  </a:ext>
                </a:extLst>
              </p:cNvPr>
              <p:cNvSpPr txBox="1"/>
              <p:nvPr/>
            </p:nvSpPr>
            <p:spPr>
              <a:xfrm>
                <a:off x="4284232" y="3923012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Data link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テキスト ボックス 61">
                <a:extLst>
                  <a:ext uri="{FF2B5EF4-FFF2-40B4-BE49-F238E27FC236}">
                    <a16:creationId xmlns:a16="http://schemas.microsoft.com/office/drawing/2014/main" id="{8E7572EC-8FF1-FFDB-7A38-FD513B349FAC}"/>
                  </a:ext>
                </a:extLst>
              </p:cNvPr>
              <p:cNvSpPr txBox="1"/>
              <p:nvPr/>
            </p:nvSpPr>
            <p:spPr>
              <a:xfrm>
                <a:off x="2952334" y="3910764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3" name="テキスト ボックス 62">
                <a:extLst>
                  <a:ext uri="{FF2B5EF4-FFF2-40B4-BE49-F238E27FC236}">
                    <a16:creationId xmlns:a16="http://schemas.microsoft.com/office/drawing/2014/main" id="{0D09BF1B-CA2D-1A18-C599-33FEB5DE453E}"/>
                  </a:ext>
                </a:extLst>
              </p:cNvPr>
              <p:cNvSpPr txBox="1"/>
              <p:nvPr/>
            </p:nvSpPr>
            <p:spPr>
              <a:xfrm>
                <a:off x="5973804" y="3871587"/>
                <a:ext cx="5653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21B81336-4263-25F0-A5DF-5EFD3219C166}"/>
                  </a:ext>
                </a:extLst>
              </p:cNvPr>
              <p:cNvSpPr txBox="1"/>
              <p:nvPr/>
            </p:nvSpPr>
            <p:spPr>
              <a:xfrm>
                <a:off x="6469734" y="3876953"/>
                <a:ext cx="62765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OUT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AC5C4A0A-6485-AE5D-1726-E5AD00B650F6}"/>
                  </a:ext>
                </a:extLst>
              </p:cNvPr>
              <p:cNvCxnSpPr>
                <a:endCxn id="41" idx="0"/>
              </p:cNvCxnSpPr>
              <p:nvPr/>
            </p:nvCxnSpPr>
            <p:spPr>
              <a:xfrm flipV="1">
                <a:off x="3664311" y="3605940"/>
                <a:ext cx="175191" cy="3628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EE5530C-F13A-C989-CF7F-EAA370C4C9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28353" y="3596396"/>
                <a:ext cx="121940" cy="3266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1" name="右中かっこ 70">
                <a:extLst>
                  <a:ext uri="{FF2B5EF4-FFF2-40B4-BE49-F238E27FC236}">
                    <a16:creationId xmlns:a16="http://schemas.microsoft.com/office/drawing/2014/main" id="{AEFD7B3C-0A2C-D54B-8C09-F3DA056B46CB}"/>
                  </a:ext>
                </a:extLst>
              </p:cNvPr>
              <p:cNvSpPr/>
              <p:nvPr/>
            </p:nvSpPr>
            <p:spPr>
              <a:xfrm rot="5400000">
                <a:off x="7623532" y="3680124"/>
                <a:ext cx="165972" cy="593725"/>
              </a:xfrm>
              <a:prstGeom prst="rightBrac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72" name="テキスト ボックス 71">
                <a:extLst>
                  <a:ext uri="{FF2B5EF4-FFF2-40B4-BE49-F238E27FC236}">
                    <a16:creationId xmlns:a16="http://schemas.microsoft.com/office/drawing/2014/main" id="{5ED9E166-9935-B7F0-C7F0-36C54BE863D0}"/>
                  </a:ext>
                </a:extLst>
              </p:cNvPr>
              <p:cNvSpPr txBox="1"/>
              <p:nvPr/>
            </p:nvSpPr>
            <p:spPr>
              <a:xfrm>
                <a:off x="7226300" y="4087139"/>
                <a:ext cx="2732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These power supply connectors are connected. </a:t>
                </a:r>
              </a:p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Recommend to put a cover on unused side for your safety.</a:t>
                </a:r>
                <a:endParaRPr kumimoji="1" lang="ja-JP" altLang="en-US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B6396E3F-4833-FE70-4AC9-FDB35C4FA1B9}"/>
                  </a:ext>
                </a:extLst>
              </p:cNvPr>
              <p:cNvSpPr/>
              <p:nvPr/>
            </p:nvSpPr>
            <p:spPr>
              <a:xfrm>
                <a:off x="5047002" y="1760870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A6A85B52-486F-E704-C22C-7339830C04A2}"/>
                  </a:ext>
                </a:extLst>
              </p:cNvPr>
              <p:cNvSpPr/>
              <p:nvPr/>
            </p:nvSpPr>
            <p:spPr>
              <a:xfrm>
                <a:off x="343559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C0CB2C4E-3725-1D0B-3987-08D200D399A8}"/>
                  </a:ext>
                </a:extLst>
              </p:cNvPr>
              <p:cNvSpPr/>
              <p:nvPr/>
            </p:nvSpPr>
            <p:spPr>
              <a:xfrm>
                <a:off x="525350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87A6E668-F044-BB25-51A6-5D5A12917365}"/>
                  </a:ext>
                </a:extLst>
              </p:cNvPr>
              <p:cNvSpPr txBox="1"/>
              <p:nvPr/>
            </p:nvSpPr>
            <p:spPr>
              <a:xfrm>
                <a:off x="5112963" y="1268834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32-63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9528405-AEDB-F304-2257-8FAFC3B43C77}"/>
                  </a:ext>
                </a:extLst>
              </p:cNvPr>
              <p:cNvSpPr txBox="1"/>
              <p:nvPr/>
            </p:nvSpPr>
            <p:spPr>
              <a:xfrm>
                <a:off x="3290433" y="1244762"/>
                <a:ext cx="16689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</a:t>
                </a:r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0</a:t>
                </a:r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-31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B154CDD-D8DB-B702-DEC1-CB61E85AF7AC}"/>
                </a:ext>
              </a:extLst>
            </p:cNvPr>
            <p:cNvSpPr txBox="1"/>
            <p:nvPr/>
          </p:nvSpPr>
          <p:spPr>
            <a:xfrm>
              <a:off x="6539116" y="736993"/>
              <a:ext cx="27858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0-1: Primary (TX for </a:t>
              </a:r>
              <a:r>
                <a:rPr lang="en-US" altLang="ja-JP" sz="1400" dirty="0" err="1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Mzn</a:t>
              </a:r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)</a:t>
              </a:r>
            </a:p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</a:t>
              </a:r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615C132-C2F8-3FFB-1979-B025E4733A58}"/>
              </a:ext>
            </a:extLst>
          </p:cNvPr>
          <p:cNvSpPr txBox="1"/>
          <p:nvPr/>
        </p:nvSpPr>
        <p:spPr>
          <a:xfrm>
            <a:off x="3004308" y="4448696"/>
            <a:ext cx="4822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 IO manger arranges NIM IO connection</a:t>
            </a:r>
          </a:p>
        </p:txBody>
      </p:sp>
    </p:spTree>
    <p:extLst>
      <p:ext uri="{BB962C8B-B14F-4D97-AF65-F5344CB8AC3E}">
        <p14:creationId xmlns:p14="http://schemas.microsoft.com/office/powerpoint/2010/main" val="357508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22545</TotalTime>
  <Words>1275</Words>
  <Application>Microsoft Office PowerPoint</Application>
  <PresentationFormat>ワイド画面</PresentationFormat>
  <Paragraphs>628</Paragraphs>
  <Slides>25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25</vt:i4>
      </vt:variant>
    </vt:vector>
  </HeadingPairs>
  <TitlesOfParts>
    <vt:vector size="34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470</cp:revision>
  <dcterms:created xsi:type="dcterms:W3CDTF">2024-04-03T11:07:37Z</dcterms:created>
  <dcterms:modified xsi:type="dcterms:W3CDTF">2025-01-06T10:07:51Z</dcterms:modified>
</cp:coreProperties>
</file>

<file path=docProps/thumbnail.jpeg>
</file>